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1339513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02" autoAdjust="0"/>
    <p:restoredTop sz="94660"/>
  </p:normalViewPr>
  <p:slideViewPr>
    <p:cSldViewPr snapToGrid="0">
      <p:cViewPr>
        <p:scale>
          <a:sx n="62" d="100"/>
          <a:sy n="62" d="100"/>
        </p:scale>
        <p:origin x="21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464" y="8366281"/>
            <a:ext cx="9638586" cy="17797568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39" y="26850192"/>
            <a:ext cx="8504635" cy="12342326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52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675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14840" y="2721703"/>
            <a:ext cx="2445082" cy="433224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592" y="2721703"/>
            <a:ext cx="7193504" cy="433224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936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441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686" y="12744683"/>
            <a:ext cx="9780330" cy="21264777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686" y="34210633"/>
            <a:ext cx="9780330" cy="11182644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/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6980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592" y="13608513"/>
            <a:ext cx="4819293" cy="32435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0628" y="13608513"/>
            <a:ext cx="4819293" cy="32435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2527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8" y="2721714"/>
            <a:ext cx="9780330" cy="9880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070" y="12531669"/>
            <a:ext cx="4797145" cy="614157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070" y="18673247"/>
            <a:ext cx="4797145" cy="274655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0629" y="12531669"/>
            <a:ext cx="4820770" cy="614157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40629" y="18673247"/>
            <a:ext cx="4820770" cy="274655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882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432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8371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3408045"/>
            <a:ext cx="3657288" cy="1192815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770" y="7360442"/>
            <a:ext cx="5740628" cy="36328813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15336203"/>
            <a:ext cx="3657288" cy="2841221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372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3408045"/>
            <a:ext cx="3657288" cy="1192815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20770" y="7360442"/>
            <a:ext cx="5740628" cy="36328813"/>
          </a:xfrm>
        </p:spPr>
        <p:txBody>
          <a:bodyPr anchor="t"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15336203"/>
            <a:ext cx="3657288" cy="2841221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4519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592" y="2721714"/>
            <a:ext cx="9780330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592" y="13608513"/>
            <a:ext cx="9780330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592" y="47381303"/>
            <a:ext cx="255139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FFC7-862B-46D8-956D-EF44EEE80994}" type="datetimeFigureOut">
              <a:rPr lang="en-PH" smtClean="0"/>
              <a:t>16/11/2020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6214" y="47381303"/>
            <a:ext cx="382708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531" y="47381303"/>
            <a:ext cx="255139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0B50-9D7D-4417-9D46-DA855D131AA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8764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7D7F2A-BB38-4F4F-AD36-4780EB709D22}"/>
              </a:ext>
            </a:extLst>
          </p:cNvPr>
          <p:cNvSpPr/>
          <p:nvPr/>
        </p:nvSpPr>
        <p:spPr>
          <a:xfrm>
            <a:off x="449996" y="29973685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Results &amp; Discussion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Body text: 18 </a:t>
            </a:r>
            <a:r>
              <a:rPr lang="en-PH" dirty="0" err="1">
                <a:solidFill>
                  <a:schemeClr val="tx1"/>
                </a:solidFill>
              </a:rPr>
              <a:t>pt</a:t>
            </a:r>
            <a:r>
              <a:rPr lang="en-PH" dirty="0">
                <a:solidFill>
                  <a:schemeClr val="tx1"/>
                </a:solidFill>
              </a:rPr>
              <a:t>, normal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Captions: 16 </a:t>
            </a:r>
            <a:r>
              <a:rPr lang="en-PH" dirty="0" err="1">
                <a:solidFill>
                  <a:schemeClr val="tx1"/>
                </a:solidFill>
              </a:rPr>
              <a:t>pt</a:t>
            </a:r>
            <a:r>
              <a:rPr lang="en-PH" dirty="0">
                <a:solidFill>
                  <a:schemeClr val="tx1"/>
                </a:solidFill>
              </a:rPr>
              <a:t>, bold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Graphs, pictures, diagrams (labels and legends must be readable)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PH" dirty="0">
              <a:solidFill>
                <a:schemeClr val="tx1"/>
              </a:solidFill>
            </a:endParaRPr>
          </a:p>
          <a:p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27CC9B-7E38-4019-B6B1-7D424AD155ED}"/>
              </a:ext>
            </a:extLst>
          </p:cNvPr>
          <p:cNvSpPr/>
          <p:nvPr/>
        </p:nvSpPr>
        <p:spPr>
          <a:xfrm>
            <a:off x="449999" y="450000"/>
            <a:ext cx="10439513" cy="4218982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PH" sz="3200" dirty="0">
                <a:solidFill>
                  <a:schemeClr val="tx1"/>
                </a:solidFill>
              </a:rPr>
              <a:t>Title (32 </a:t>
            </a:r>
            <a:r>
              <a:rPr lang="en-PH" sz="3200" dirty="0" err="1">
                <a:solidFill>
                  <a:schemeClr val="tx1"/>
                </a:solidFill>
              </a:rPr>
              <a:t>pt</a:t>
            </a:r>
            <a:r>
              <a:rPr lang="en-PH" sz="32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PH" sz="2000" dirty="0">
              <a:solidFill>
                <a:schemeClr val="tx1"/>
              </a:solidFill>
            </a:endParaRPr>
          </a:p>
          <a:p>
            <a:pPr algn="ctr"/>
            <a:r>
              <a:rPr lang="en-PH" sz="2000" dirty="0">
                <a:solidFill>
                  <a:schemeClr val="tx1"/>
                </a:solidFill>
              </a:rPr>
              <a:t>Author_1*, Author_2** (20 </a:t>
            </a:r>
            <a:r>
              <a:rPr lang="en-PH" sz="2000" dirty="0" err="1">
                <a:solidFill>
                  <a:schemeClr val="tx1"/>
                </a:solidFill>
              </a:rPr>
              <a:t>pt</a:t>
            </a:r>
            <a:r>
              <a:rPr lang="en-PH" sz="20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PH" dirty="0">
              <a:solidFill>
                <a:schemeClr val="tx1"/>
              </a:solidFill>
            </a:endParaRPr>
          </a:p>
          <a:p>
            <a:pPr algn="ctr"/>
            <a:r>
              <a:rPr lang="en-PH" dirty="0">
                <a:solidFill>
                  <a:schemeClr val="tx1"/>
                </a:solidFill>
              </a:rPr>
              <a:t>*Institute_1, contact information (18 </a:t>
            </a:r>
            <a:r>
              <a:rPr lang="en-PH" dirty="0" err="1">
                <a:solidFill>
                  <a:schemeClr val="tx1"/>
                </a:solidFill>
              </a:rPr>
              <a:t>pt</a:t>
            </a:r>
            <a:r>
              <a:rPr lang="en-PH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PH" dirty="0">
                <a:solidFill>
                  <a:schemeClr val="tx1"/>
                </a:solidFill>
              </a:rPr>
              <a:t>**Institute_2, contact information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99AC46C-BF93-4F39-95EF-4F6FF3E21C6F}"/>
              </a:ext>
            </a:extLst>
          </p:cNvPr>
          <p:cNvSpPr/>
          <p:nvPr/>
        </p:nvSpPr>
        <p:spPr>
          <a:xfrm>
            <a:off x="449995" y="10925938"/>
            <a:ext cx="5040001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Introduction 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BC5B51-421D-4B2D-BAF7-FD57500A11AD}"/>
              </a:ext>
            </a:extLst>
          </p:cNvPr>
          <p:cNvCxnSpPr>
            <a:stCxn id="9" idx="3"/>
          </p:cNvCxnSpPr>
          <p:nvPr/>
        </p:nvCxnSpPr>
        <p:spPr>
          <a:xfrm>
            <a:off x="10889512" y="2559491"/>
            <a:ext cx="450001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llout: Line with No Border 15">
            <a:extLst>
              <a:ext uri="{FF2B5EF4-FFF2-40B4-BE49-F238E27FC236}">
                <a16:creationId xmlns:a16="http://schemas.microsoft.com/office/drawing/2014/main" id="{9765117E-3DE1-4AE1-B438-18D18A7A2325}"/>
              </a:ext>
            </a:extLst>
          </p:cNvPr>
          <p:cNvSpPr/>
          <p:nvPr/>
        </p:nvSpPr>
        <p:spPr>
          <a:xfrm>
            <a:off x="9465141" y="2884041"/>
            <a:ext cx="1196502" cy="612648"/>
          </a:xfrm>
          <a:prstGeom prst="callout1">
            <a:avLst>
              <a:gd name="adj1" fmla="val 33041"/>
              <a:gd name="adj2" fmla="val 84350"/>
              <a:gd name="adj3" fmla="val -47868"/>
              <a:gd name="adj4" fmla="val 139716"/>
            </a:avLst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>
                <a:solidFill>
                  <a:srgbClr val="FF0000"/>
                </a:solidFill>
              </a:rPr>
              <a:t>1.25 cm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F66F83A-DA73-4EC0-BACE-B67DFA081884}"/>
              </a:ext>
            </a:extLst>
          </p:cNvPr>
          <p:cNvCxnSpPr>
            <a:cxnSpLocks/>
          </p:cNvCxnSpPr>
          <p:nvPr/>
        </p:nvCxnSpPr>
        <p:spPr>
          <a:xfrm>
            <a:off x="2493828" y="0"/>
            <a:ext cx="0" cy="4500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llout: Line with No Border 17">
            <a:extLst>
              <a:ext uri="{FF2B5EF4-FFF2-40B4-BE49-F238E27FC236}">
                <a16:creationId xmlns:a16="http://schemas.microsoft.com/office/drawing/2014/main" id="{D5BB9A03-D46B-49E6-B320-340AB1E0D97A}"/>
              </a:ext>
            </a:extLst>
          </p:cNvPr>
          <p:cNvSpPr/>
          <p:nvPr/>
        </p:nvSpPr>
        <p:spPr>
          <a:xfrm>
            <a:off x="697277" y="450000"/>
            <a:ext cx="1196502" cy="612648"/>
          </a:xfrm>
          <a:prstGeom prst="callout1">
            <a:avLst>
              <a:gd name="adj1" fmla="val 33041"/>
              <a:gd name="adj2" fmla="val 84350"/>
              <a:gd name="adj3" fmla="val -35166"/>
              <a:gd name="adj4" fmla="val 147846"/>
            </a:avLst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>
                <a:solidFill>
                  <a:srgbClr val="FF0000"/>
                </a:solidFill>
              </a:rPr>
              <a:t>1.25 cm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AA80D13-0188-401B-A942-E0086D1CDD62}"/>
              </a:ext>
            </a:extLst>
          </p:cNvPr>
          <p:cNvSpPr/>
          <p:nvPr/>
        </p:nvSpPr>
        <p:spPr>
          <a:xfrm>
            <a:off x="5849509" y="15300036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Methodology 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56F6545-3C2F-4F33-8187-F24E422BE79F}"/>
              </a:ext>
            </a:extLst>
          </p:cNvPr>
          <p:cNvSpPr/>
          <p:nvPr/>
        </p:nvSpPr>
        <p:spPr>
          <a:xfrm>
            <a:off x="449997" y="15278514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Methodology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Body text: 18 </a:t>
            </a:r>
            <a:r>
              <a:rPr lang="en-PH" dirty="0" err="1">
                <a:solidFill>
                  <a:schemeClr val="tx1"/>
                </a:solidFill>
              </a:rPr>
              <a:t>pt</a:t>
            </a:r>
            <a:endParaRPr lang="en-PH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Description of experimental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Pictures, schematic diagrams (labels and legends must be readable)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08CED28-DB83-4F5B-B12C-BB2DB2F3D276}"/>
              </a:ext>
            </a:extLst>
          </p:cNvPr>
          <p:cNvSpPr/>
          <p:nvPr/>
        </p:nvSpPr>
        <p:spPr>
          <a:xfrm>
            <a:off x="5849508" y="5097460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Introduction 2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8A0845E-4DEC-4A03-B58B-DD69AC568569}"/>
              </a:ext>
            </a:extLst>
          </p:cNvPr>
          <p:cNvSpPr/>
          <p:nvPr/>
        </p:nvSpPr>
        <p:spPr>
          <a:xfrm>
            <a:off x="449996" y="5097460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Introduction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Body text: 18 </a:t>
            </a:r>
            <a:r>
              <a:rPr lang="en-PH" dirty="0" err="1">
                <a:solidFill>
                  <a:schemeClr val="tx1"/>
                </a:solidFill>
              </a:rPr>
              <a:t>pt</a:t>
            </a:r>
            <a:endParaRPr lang="en-PH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Background of the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Significance of the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7C099B6-F8A5-408D-ABD5-3F06470E50C6}"/>
              </a:ext>
            </a:extLst>
          </p:cNvPr>
          <p:cNvSpPr/>
          <p:nvPr/>
        </p:nvSpPr>
        <p:spPr>
          <a:xfrm>
            <a:off x="5849509" y="10947460"/>
            <a:ext cx="5040001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Introduction 4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DC1539D-090E-4EDC-A436-7F6A7D22A9BB}"/>
              </a:ext>
            </a:extLst>
          </p:cNvPr>
          <p:cNvSpPr/>
          <p:nvPr/>
        </p:nvSpPr>
        <p:spPr>
          <a:xfrm>
            <a:off x="449995" y="25588784"/>
            <a:ext cx="10439513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Methodology 4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3261103-85F9-48C2-BFD1-A323D64A5CA3}"/>
              </a:ext>
            </a:extLst>
          </p:cNvPr>
          <p:cNvSpPr/>
          <p:nvPr/>
        </p:nvSpPr>
        <p:spPr>
          <a:xfrm>
            <a:off x="5849510" y="29973685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Results &amp; Discussion 2</a:t>
            </a:r>
          </a:p>
          <a:p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F3F3865-A327-4647-9056-57768B7FE736}"/>
              </a:ext>
            </a:extLst>
          </p:cNvPr>
          <p:cNvSpPr/>
          <p:nvPr/>
        </p:nvSpPr>
        <p:spPr>
          <a:xfrm>
            <a:off x="449996" y="35748316"/>
            <a:ext cx="10439513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Results &amp; Discussion 3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CF5639B-C821-46AA-BB5D-97F6F0AC71A8}"/>
              </a:ext>
            </a:extLst>
          </p:cNvPr>
          <p:cNvSpPr/>
          <p:nvPr/>
        </p:nvSpPr>
        <p:spPr>
          <a:xfrm>
            <a:off x="449994" y="45778632"/>
            <a:ext cx="5040000" cy="486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Conclusions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</a:rPr>
              <a:t>Body text: 18 </a:t>
            </a:r>
            <a:r>
              <a:rPr lang="en-PH" dirty="0" err="1">
                <a:solidFill>
                  <a:schemeClr val="tx1"/>
                </a:solidFill>
              </a:rPr>
              <a:t>pt</a:t>
            </a:r>
            <a:r>
              <a:rPr lang="en-PH" dirty="0">
                <a:solidFill>
                  <a:schemeClr val="tx1"/>
                </a:solidFill>
              </a:rPr>
              <a:t>, normal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4C9FB0D-92FA-40E4-A315-A233EFDE2CD6}"/>
              </a:ext>
            </a:extLst>
          </p:cNvPr>
          <p:cNvSpPr/>
          <p:nvPr/>
        </p:nvSpPr>
        <p:spPr>
          <a:xfrm>
            <a:off x="5849508" y="45778632"/>
            <a:ext cx="5040000" cy="486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Conclusions 2</a:t>
            </a:r>
          </a:p>
          <a:p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D8DD2CF-95D1-4CED-A2F9-F0CDC16055A5}"/>
              </a:ext>
            </a:extLst>
          </p:cNvPr>
          <p:cNvSpPr/>
          <p:nvPr/>
        </p:nvSpPr>
        <p:spPr>
          <a:xfrm>
            <a:off x="449996" y="21203883"/>
            <a:ext cx="10439513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Methodology 3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B6611D-A18E-4572-A0B7-6F0937558BDF}"/>
              </a:ext>
            </a:extLst>
          </p:cNvPr>
          <p:cNvSpPr/>
          <p:nvPr/>
        </p:nvSpPr>
        <p:spPr>
          <a:xfrm>
            <a:off x="449993" y="41522947"/>
            <a:ext cx="10439513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</a:rPr>
              <a:t>Results &amp; Discussion 4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DFAE1D2-1E5F-4BE9-A3BA-C6259C5559E3}"/>
              </a:ext>
            </a:extLst>
          </p:cNvPr>
          <p:cNvSpPr/>
          <p:nvPr/>
        </p:nvSpPr>
        <p:spPr>
          <a:xfrm>
            <a:off x="12003420" y="449998"/>
            <a:ext cx="4313956" cy="15243082"/>
          </a:xfrm>
          <a:prstGeom prst="roundRect">
            <a:avLst>
              <a:gd name="adj" fmla="val 772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>
              <a:spcAft>
                <a:spcPts val="1200"/>
              </a:spcAft>
            </a:pPr>
            <a:r>
              <a:rPr lang="en-US" sz="2400" i="1" dirty="0">
                <a:solidFill>
                  <a:schemeClr val="tx1"/>
                </a:solidFill>
              </a:rPr>
              <a:t>The tips provided here are only suggestions; authors are free to design their posters. However, to ensure some degree of uniformity, authors are encouraged to take note of the recommendations given below.</a:t>
            </a:r>
          </a:p>
          <a:p>
            <a:pPr>
              <a:spcAft>
                <a:spcPts val="1200"/>
              </a:spcAft>
            </a:pPr>
            <a:endParaRPr lang="en-US" sz="2400" i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POSTER TIPS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Since attendees will be viewing posters on their computer screens, recommended width is 31.5 cm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using PowerPoint to make the poster, the maximum height is 142 cm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Posters must be readable without zoom when displayed at full-screen width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font styles and sizes  that are easy to read; recommended font sizes are shown on the template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Recommended arrangement of  information blocks is shown below:</a:t>
            </a:r>
          </a:p>
          <a:p>
            <a:pPr marL="1254125"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1 &gt; 2 &gt; 3</a:t>
            </a:r>
          </a:p>
          <a:p>
            <a:pPr marL="1254125"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4 &gt; 5 &gt; 6</a:t>
            </a:r>
          </a:p>
          <a:p>
            <a:pPr marL="1254125"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7 &gt; 8 &gt; 9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Submit the poster in PDF format</a:t>
            </a:r>
          </a:p>
          <a:p>
            <a:pPr marL="1254125"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spcAft>
                <a:spcPts val="1200"/>
              </a:spcAft>
            </a:pPr>
            <a:endParaRPr lang="en-P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16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KFYaptenco</dc:creator>
  <cp:lastModifiedBy>KFYaptenco</cp:lastModifiedBy>
  <cp:revision>14</cp:revision>
  <dcterms:created xsi:type="dcterms:W3CDTF">2020-11-16T07:49:12Z</dcterms:created>
  <dcterms:modified xsi:type="dcterms:W3CDTF">2020-11-16T12:18:25Z</dcterms:modified>
</cp:coreProperties>
</file>